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983E8922-81F0-4CED-89D3-0FD3FCEF3C52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ECF766E-3660-4784-880C-D30AEC0D12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ndia.ru/text/category/vzaimootnoshenie/" TargetMode="External"/><Relationship Id="rId2" Type="http://schemas.openxmlformats.org/officeDocument/2006/relationships/hyperlink" Target="http://pandia.ru/text/category/vidi_deyatelmznosti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andia.ru/text/category/razvitie_rebenka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latin typeface="+mn-lt"/>
              </a:rPr>
              <a:t>Конструирование развивающей предметно-пространственной среды</a:t>
            </a:r>
            <a:endParaRPr lang="ru-RU" sz="40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 условиях </a:t>
            </a:r>
            <a:r>
              <a:rPr lang="ru-RU" dirty="0" smtClean="0"/>
              <a:t>апробации </a:t>
            </a:r>
            <a:r>
              <a:rPr lang="ru-RU" dirty="0" smtClean="0"/>
              <a:t>ФГОС ДО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35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Функция педагога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3993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заключается </a:t>
            </a:r>
            <a:r>
              <a:rPr lang="ru-RU" dirty="0"/>
              <a:t>в том, чтобы, используя </a:t>
            </a:r>
            <a:r>
              <a:rPr lang="ru-RU" dirty="0" smtClean="0"/>
              <a:t>развивающую предметно </a:t>
            </a:r>
            <a:r>
              <a:rPr lang="ru-RU" dirty="0"/>
              <a:t>- </a:t>
            </a:r>
            <a:r>
              <a:rPr lang="ru-RU" dirty="0" smtClean="0"/>
              <a:t>пространственную </a:t>
            </a:r>
            <a:r>
              <a:rPr lang="ru-RU" dirty="0"/>
              <a:t>среду и ее средства, помочь ребенку обнаружить в себе и развивать то, что присуще </a:t>
            </a:r>
            <a:r>
              <a:rPr lang="ru-RU" dirty="0" smtClean="0"/>
              <a:t>ему. </a:t>
            </a:r>
          </a:p>
          <a:p>
            <a:r>
              <a:rPr lang="ru-RU" dirty="0" smtClean="0"/>
              <a:t>Поэтому </a:t>
            </a:r>
            <a:r>
              <a:rPr lang="ru-RU" dirty="0"/>
              <a:t>особое внимание в детском саду уделяется </a:t>
            </a:r>
            <a:r>
              <a:rPr lang="ru-RU" b="1" u="sng" dirty="0"/>
              <a:t>конструированию среды</a:t>
            </a:r>
            <a:r>
              <a:rPr lang="ru-RU" dirty="0"/>
              <a:t>, в которой происходит обучение и саморазвитие творческой активности дошкольника. </a:t>
            </a:r>
            <a:endParaRPr lang="ru-RU" dirty="0" smtClean="0"/>
          </a:p>
          <a:p>
            <a:r>
              <a:rPr lang="ru-RU" dirty="0" smtClean="0"/>
              <a:t>Воспитатель </a:t>
            </a:r>
            <a:r>
              <a:rPr lang="ru-RU" dirty="0"/>
              <a:t>должен использовать </a:t>
            </a:r>
            <a:r>
              <a:rPr lang="ru-RU" dirty="0" smtClean="0"/>
              <a:t>разнообразные </a:t>
            </a:r>
            <a:r>
              <a:rPr lang="ru-RU" dirty="0"/>
              <a:t>приемы, методы и формы организации образовательного процесса в специально сконструированной </a:t>
            </a:r>
            <a:r>
              <a:rPr lang="ru-RU" dirty="0" smtClean="0"/>
              <a:t>развивающей предметно </a:t>
            </a:r>
            <a:r>
              <a:rPr lang="ru-RU" dirty="0"/>
              <a:t>- </a:t>
            </a:r>
            <a:r>
              <a:rPr lang="ru-RU" dirty="0" smtClean="0"/>
              <a:t>пространственной </a:t>
            </a:r>
            <a:r>
              <a:rPr lang="ru-RU" dirty="0"/>
              <a:t>среде.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1589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u="sng" dirty="0">
                <a:latin typeface="+mn-lt"/>
              </a:rPr>
              <a:t>Зачем нужна </a:t>
            </a:r>
            <a:r>
              <a:rPr lang="ru-RU" sz="3200" b="1" u="sng" dirty="0" smtClean="0">
                <a:latin typeface="+mn-lt"/>
              </a:rPr>
              <a:t>развивающая предметно-пространственная </a:t>
            </a:r>
            <a:r>
              <a:rPr lang="ru-RU" sz="3200" b="1" u="sng" dirty="0">
                <a:latin typeface="+mn-lt"/>
              </a:rPr>
              <a:t>среда ребенку?</a:t>
            </a:r>
            <a:r>
              <a:rPr lang="ru-RU" sz="3200" dirty="0">
                <a:latin typeface="+mn-lt"/>
              </a:rPr>
              <a:t/>
            </a:r>
            <a:br>
              <a:rPr lang="ru-RU" sz="3200" dirty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Среда </a:t>
            </a:r>
            <a:r>
              <a:rPr lang="ru-RU" dirty="0"/>
              <a:t>должна выполнять образовательную, развивающую, воспитывающую, стимулирующую, организованную, коммуникативную функции. </a:t>
            </a:r>
            <a:endParaRPr lang="ru-RU" dirty="0" smtClean="0"/>
          </a:p>
          <a:p>
            <a:r>
              <a:rPr lang="ru-RU" dirty="0" smtClean="0"/>
              <a:t>Но </a:t>
            </a:r>
            <a:r>
              <a:rPr lang="ru-RU" dirty="0"/>
              <a:t>самое главное – она должна работать на развитие самостоятельности и самодеятельности ребенка. Пространство группового помещения  функционально.</a:t>
            </a:r>
          </a:p>
          <a:p>
            <a:pPr lvl="0"/>
            <a:r>
              <a:rPr lang="ru-RU" dirty="0" smtClean="0"/>
              <a:t>Развивающая </a:t>
            </a:r>
            <a:r>
              <a:rPr lang="ru-RU" dirty="0"/>
              <a:t>среда ДОУ является источником становления субъектного опыта ребенка</a:t>
            </a:r>
          </a:p>
          <a:p>
            <a:pPr lvl="0"/>
            <a:r>
              <a:rPr lang="ru-RU" dirty="0" smtClean="0"/>
              <a:t> В </a:t>
            </a:r>
            <a:r>
              <a:rPr lang="ru-RU" dirty="0"/>
              <a:t>условиях развивающей среды ребенок реализует свое право на свободу выбора деятельности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39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u="sng" dirty="0">
                <a:latin typeface="+mn-lt"/>
              </a:rPr>
              <a:t>Зачем нужна </a:t>
            </a:r>
            <a:r>
              <a:rPr lang="ru-RU" sz="2800" b="1" u="sng" dirty="0" smtClean="0">
                <a:latin typeface="+mn-lt"/>
              </a:rPr>
              <a:t>развивающая предметно-пространственная </a:t>
            </a:r>
            <a:r>
              <a:rPr lang="ru-RU" sz="2800" b="1" u="sng" dirty="0">
                <a:latin typeface="+mn-lt"/>
              </a:rPr>
              <a:t>среда воспитателю?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Развивающая </a:t>
            </a:r>
            <a:r>
              <a:rPr lang="ru-RU" dirty="0"/>
              <a:t>среда строится с целью предоставления детям как можно больших возможностей для активной целенаправленной и разнообразной деятельности</a:t>
            </a:r>
          </a:p>
          <a:p>
            <a:pPr lvl="0"/>
            <a:r>
              <a:rPr lang="ru-RU" dirty="0"/>
              <a:t>Среда не только создает благоприятные условия для жизнедеятельности ребенка, она служит также непосредственным организатором деятельности детей и влияет на воспитательный процесс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853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Как необходимо </a:t>
            </a:r>
            <a:r>
              <a:rPr lang="ru-RU" b="1" u="sng" dirty="0"/>
              <a:t>разделить развивающее пространство?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746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Его  можно разделить на три сектора:</a:t>
            </a:r>
            <a:br>
              <a:rPr lang="ru-RU" sz="3200" b="1" dirty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сектор </a:t>
            </a:r>
            <a:r>
              <a:rPr lang="ru-RU" dirty="0"/>
              <a:t>для спокойной по преимуществу деятельности;</a:t>
            </a:r>
            <a:br>
              <a:rPr lang="ru-RU" dirty="0"/>
            </a:br>
            <a:r>
              <a:rPr lang="ru-RU" dirty="0"/>
              <a:t>            </a:t>
            </a:r>
            <a:endParaRPr lang="ru-RU" dirty="0" smtClean="0"/>
          </a:p>
          <a:p>
            <a:r>
              <a:rPr lang="ru-RU" dirty="0" smtClean="0"/>
              <a:t>сектор </a:t>
            </a:r>
            <a:r>
              <a:rPr lang="ru-RU" dirty="0"/>
              <a:t>для деятельности, связанной с экстенсивным использованием пространства (активным движением, возведением крупных игровых построек и т.п.);</a:t>
            </a:r>
            <a:br>
              <a:rPr lang="ru-RU" dirty="0"/>
            </a:br>
            <a:r>
              <a:rPr lang="ru-RU" dirty="0"/>
              <a:t>             </a:t>
            </a:r>
            <a:endParaRPr lang="ru-RU" dirty="0" smtClean="0"/>
          </a:p>
          <a:p>
            <a:r>
              <a:rPr lang="ru-RU" dirty="0" smtClean="0"/>
              <a:t>Рабочий сектор.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001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>
                <a:latin typeface="+mn-lt"/>
              </a:rPr>
              <a:t>Какие отличительные признаки должна иметь среда групп?</a:t>
            </a:r>
            <a:r>
              <a:rPr lang="ru-RU" sz="3200" dirty="0">
                <a:latin typeface="+mn-lt"/>
              </a:rPr>
              <a:t/>
            </a:r>
            <a:br>
              <a:rPr lang="ru-RU" sz="3200" dirty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396733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Развивающая предметно-пространственная </a:t>
            </a:r>
            <a:r>
              <a:rPr lang="ru-RU" b="1" dirty="0"/>
              <a:t>среда в каждой возрастной группе детского сада должна иметь отличительные признаки, а именно: 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Для </a:t>
            </a:r>
            <a:r>
              <a:rPr lang="ru-RU" dirty="0"/>
              <a:t>детей третьего года жизни — это достаточно большое пространство для удовлетворения потребности в активном движении;</a:t>
            </a:r>
            <a:br>
              <a:rPr lang="ru-RU" dirty="0"/>
            </a:b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 </a:t>
            </a:r>
            <a:r>
              <a:rPr lang="ru-RU" dirty="0"/>
              <a:t>группе четвертого года жизни — это насыщенный центр сюжетно-ролевых игр с орудийными и ролевыми атрибутами;</a:t>
            </a:r>
            <a:br>
              <a:rPr lang="ru-RU" dirty="0"/>
            </a:b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 </a:t>
            </a:r>
            <a:r>
              <a:rPr lang="ru-RU" dirty="0"/>
              <a:t>отношении детей среднего дошкольного возраста необходимо учесть их потребность в игре со сверстниками и особенность уединяться;</a:t>
            </a:r>
            <a:br>
              <a:rPr lang="ru-RU" dirty="0"/>
            </a:b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 </a:t>
            </a:r>
            <a:r>
              <a:rPr lang="ru-RU" dirty="0"/>
              <a:t>старшем дошкольном возрасте чрезвычайно важно предлагать детям игры, развивающие восприятие, память, внимание и т. д.</a:t>
            </a:r>
            <a:br>
              <a:rPr lang="ru-RU" dirty="0"/>
            </a:b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того чтобы правильно организовать развивающую среду, необходимо владеть знаниями о принципах, на основе которых проходит ее организация.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172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87624" y="2564904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«Конструирование развивающей предметно-пространственной среды»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721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9632" y="2564904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889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1" descr="Рисунок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цветной формат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21" t="432" r="9483"/>
          <a:stretch>
            <a:fillRect/>
          </a:stretch>
        </p:blipFill>
        <p:spPr bwMode="auto">
          <a:xfrm>
            <a:off x="457200" y="63500"/>
            <a:ext cx="7848600" cy="674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249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условиях развития  системы дошкольного образования, большое внимание уделяется проблемам обеспечения стандарта качества дошкольного образования. </a:t>
            </a:r>
            <a:endParaRPr lang="ru-RU" dirty="0" smtClean="0"/>
          </a:p>
          <a:p>
            <a:r>
              <a:rPr lang="ru-RU" dirty="0" smtClean="0"/>
              <a:t>Прежде </a:t>
            </a:r>
            <a:r>
              <a:rPr lang="ru-RU" dirty="0"/>
              <a:t>всего, </a:t>
            </a:r>
            <a:r>
              <a:rPr lang="ru-RU" b="1" dirty="0"/>
              <a:t>формированию в ДОО образовательного пространства, стимулирующего детскую инициативу и самостоятельность, творчество, свободу выбора, двигательную и познавательную активность детей, сотрудничество взрослого и ребёнка.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077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Развивающая предметно-пространственная  среда </a:t>
            </a:r>
            <a:endParaRPr lang="ru-RU" sz="36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обеспечивает </a:t>
            </a:r>
            <a:r>
              <a:rPr lang="ru-RU" dirty="0"/>
              <a:t>разные </a:t>
            </a:r>
            <a:r>
              <a:rPr lang="ru-RU" u="sng" dirty="0">
                <a:hlinkClick r:id="rId2" tooltip="Виды деятельности"/>
              </a:rPr>
              <a:t>виды деятельности</a:t>
            </a:r>
            <a:r>
              <a:rPr lang="ru-RU" dirty="0"/>
              <a:t> ребенка – дошкольника и становится основой для его самостоятельной активности.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этом доминантным видом деятельности в дошкольном учреждении является игровая деятельность. </a:t>
            </a:r>
            <a:endParaRPr lang="ru-RU" dirty="0" smtClean="0"/>
          </a:p>
          <a:p>
            <a:r>
              <a:rPr lang="ru-RU" dirty="0" smtClean="0"/>
              <a:t>Игры </a:t>
            </a:r>
            <a:r>
              <a:rPr lang="ru-RU" dirty="0"/>
              <a:t>готовят </a:t>
            </a:r>
            <a:r>
              <a:rPr lang="ru-RU"/>
              <a:t>детей </a:t>
            </a:r>
            <a:r>
              <a:rPr lang="ru-RU" smtClean="0"/>
              <a:t>к </a:t>
            </a:r>
            <a:r>
              <a:rPr lang="ru-RU" dirty="0"/>
              <a:t>школе; закладывают фундамент личностных качеств, необходимых каждому человеку. </a:t>
            </a:r>
            <a:endParaRPr lang="ru-RU" dirty="0" smtClean="0"/>
          </a:p>
          <a:p>
            <a:r>
              <a:rPr lang="ru-RU" dirty="0" smtClean="0"/>
              <a:t>РППС способствует </a:t>
            </a:r>
            <a:r>
              <a:rPr lang="ru-RU" dirty="0"/>
              <a:t>развитию творческого воображения детей при создании игрового замысла; формированию культуры </a:t>
            </a:r>
            <a:r>
              <a:rPr lang="ru-RU" u="sng" dirty="0">
                <a:hlinkClick r:id="rId3" tooltip="Взаимоотношение"/>
              </a:rPr>
              <a:t>взаимоотношений</a:t>
            </a:r>
            <a:r>
              <a:rPr lang="ru-RU" dirty="0"/>
              <a:t>. Ее содержание влияет на тематику игр, выбор и использование ролей.</a:t>
            </a:r>
          </a:p>
        </p:txBody>
      </p:sp>
    </p:spTree>
    <p:extLst>
      <p:ext uri="{BB962C8B-B14F-4D97-AF65-F5344CB8AC3E}">
        <p14:creationId xmlns:p14="http://schemas.microsoft.com/office/powerpoint/2010/main" xmlns="" val="183921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конструирование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 </a:t>
            </a:r>
            <a:r>
              <a:rPr lang="ru-RU" b="1" dirty="0" smtClean="0"/>
              <a:t>– </a:t>
            </a:r>
            <a:r>
              <a:rPr lang="ru-RU" dirty="0"/>
              <a:t>это создание, </a:t>
            </a:r>
            <a:r>
              <a:rPr lang="ru-RU" dirty="0" smtClean="0"/>
              <a:t>разработка </a:t>
            </a:r>
            <a:r>
              <a:rPr lang="ru-RU" dirty="0"/>
              <a:t>основных деталей предстоящей деятельности  в конкретных условиях. </a:t>
            </a:r>
            <a:endParaRPr lang="ru-RU" dirty="0" smtClean="0"/>
          </a:p>
          <a:p>
            <a:r>
              <a:rPr lang="ru-RU" dirty="0" smtClean="0"/>
              <a:t>Применительно </a:t>
            </a:r>
            <a:r>
              <a:rPr lang="ru-RU" dirty="0"/>
              <a:t>к учебно-воспитательному процессу </a:t>
            </a:r>
            <a:r>
              <a:rPr lang="ru-RU" i="1" dirty="0"/>
              <a:t>педагогическое </a:t>
            </a:r>
            <a:r>
              <a:rPr lang="ru-RU" i="1" dirty="0" smtClean="0"/>
              <a:t>конструирование – </a:t>
            </a:r>
            <a:r>
              <a:rPr lang="ru-RU" i="1" dirty="0"/>
              <a:t>это предварительная разработка основных компонентов предстоящей деятельности педагогов и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043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Социокультурная среда</a:t>
            </a:r>
            <a:r>
              <a:rPr lang="ru-RU" dirty="0" smtClean="0"/>
              <a:t> 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конкретное непосредственно данное каждому ребенку </a:t>
            </a:r>
            <a:r>
              <a:rPr lang="ru-RU" i="1" dirty="0" smtClean="0"/>
              <a:t>социальное пространство</a:t>
            </a:r>
            <a:r>
              <a:rPr lang="ru-RU" dirty="0" smtClean="0"/>
              <a:t>, посредством которого он активно включается в культурные связи общества. </a:t>
            </a:r>
          </a:p>
          <a:p>
            <a:r>
              <a:rPr lang="ru-RU" dirty="0" smtClean="0"/>
              <a:t>Для  </a:t>
            </a:r>
            <a:r>
              <a:rPr lang="ru-RU" dirty="0"/>
              <a:t>внедрения и реализации  </a:t>
            </a:r>
            <a:r>
              <a:rPr lang="ru-RU" dirty="0" smtClean="0"/>
              <a:t>ФГОС ДО  необходимо формирование </a:t>
            </a:r>
            <a:r>
              <a:rPr lang="ru-RU" dirty="0"/>
              <a:t>социокультурной  образовательной среды дошкольного детства в ДОУ. </a:t>
            </a:r>
          </a:p>
          <a:p>
            <a:r>
              <a:rPr lang="ru-RU" dirty="0" smtClean="0"/>
              <a:t>Это </a:t>
            </a:r>
            <a:r>
              <a:rPr lang="ru-RU" dirty="0"/>
              <a:t>- совокупность различных (макро- и микро)  условий его жизнедеятельности и социального (ролевого) поведения, это - его случайные контакты и глубинные взаимодействия с другими людьми, это - конкретное </a:t>
            </a:r>
            <a:r>
              <a:rPr lang="ru-RU" dirty="0" smtClean="0"/>
              <a:t>природное и </a:t>
            </a:r>
            <a:r>
              <a:rPr lang="ru-RU" dirty="0"/>
              <a:t>предметное окружение, представленное как открытая к взаимодействию часть социума.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0493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196752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/>
              <a:t>Требование конструирования </a:t>
            </a:r>
            <a:r>
              <a:rPr lang="ru-RU" dirty="0" smtClean="0"/>
              <a:t>развивающей предметно-пространственной среды с </a:t>
            </a:r>
            <a:r>
              <a:rPr lang="ru-RU" dirty="0"/>
              <a:t>целью создания ребенку возможности самостоятельно действовать при освоении окружающего мира актуализирует проблему взаимодействия детей со сверстниками.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ситуации общения с ровесниками ребенок более самостоятелен и независим, точнее оценивает себя и других, проявляет творческую активность и приобретает социальную компетентность.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38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Конструирование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 </a:t>
            </a:r>
            <a:r>
              <a:rPr lang="ru-RU" dirty="0"/>
              <a:t>образовательного пространства современной ДОО на основе ФГОС ДО должно быть направлено на достижение следующих целей:</a:t>
            </a:r>
          </a:p>
          <a:p>
            <a:r>
              <a:rPr lang="ru-RU" dirty="0" smtClean="0"/>
              <a:t>повышение </a:t>
            </a:r>
            <a:r>
              <a:rPr lang="ru-RU" dirty="0"/>
              <a:t>социального статуса дошкольного образования;</a:t>
            </a:r>
          </a:p>
          <a:p>
            <a:r>
              <a:rPr lang="ru-RU" dirty="0" smtClean="0"/>
              <a:t>обеспечение </a:t>
            </a:r>
            <a:r>
              <a:rPr lang="ru-RU" dirty="0"/>
              <a:t>равенства возможностей для каждого ребенка в получении качественного дошкольного образования;</a:t>
            </a:r>
          </a:p>
          <a:p>
            <a:r>
              <a:rPr lang="ru-RU" dirty="0" smtClean="0"/>
              <a:t>обеспечение </a:t>
            </a:r>
            <a:r>
              <a:rPr lang="ru-RU" dirty="0"/>
              <a:t>государственных гарантий уровня и качества дошкольного образования на основе единства обязательных требований к условиям реализации образовательных программ дошкольного образования, их структуре и результатам их освоения;</a:t>
            </a:r>
          </a:p>
          <a:p>
            <a:r>
              <a:rPr lang="ru-RU" dirty="0" smtClean="0"/>
              <a:t>сохранение </a:t>
            </a:r>
            <a:r>
              <a:rPr lang="ru-RU" i="1" dirty="0"/>
              <a:t>единства образовательного пространства</a:t>
            </a:r>
            <a:r>
              <a:rPr lang="ru-RU" dirty="0"/>
              <a:t> Российской Федерации относительно уровня дошкольного образования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175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97152"/>
            <a:ext cx="6781800" cy="16002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+mn-lt"/>
              </a:rPr>
              <a:t>Зачем нужна </a:t>
            </a:r>
            <a:r>
              <a:rPr lang="ru-RU" sz="2800" b="1" dirty="0" smtClean="0">
                <a:latin typeface="+mn-lt"/>
              </a:rPr>
              <a:t>развивающая предметно – пространственная  </a:t>
            </a:r>
            <a:r>
              <a:rPr lang="ru-RU" sz="2800" b="1" dirty="0">
                <a:latin typeface="+mn-lt"/>
              </a:rPr>
              <a:t>среда дошкольнику?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399384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удовлетворения своих потребностей в определенный момент своего развития.</a:t>
            </a:r>
          </a:p>
          <a:p>
            <a:r>
              <a:rPr lang="ru-RU" dirty="0" smtClean="0"/>
              <a:t>Деятельность </a:t>
            </a:r>
            <a:r>
              <a:rPr lang="ru-RU" dirty="0"/>
              <a:t>в условиях обогащенной среды позволяет ребенку проявить любознательность, познавать окружающий мир без принуждения, стремиться к творческому </a:t>
            </a:r>
            <a:r>
              <a:rPr lang="ru-RU" dirty="0" smtClean="0"/>
              <a:t>отображению познанного</a:t>
            </a:r>
            <a:r>
              <a:rPr lang="ru-RU" dirty="0"/>
              <a:t>.</a:t>
            </a:r>
          </a:p>
          <a:p>
            <a:r>
              <a:rPr lang="ru-RU" dirty="0" smtClean="0"/>
              <a:t>Размеры </a:t>
            </a:r>
            <a:r>
              <a:rPr lang="ru-RU" dirty="0"/>
              <a:t>и организация этого пространства связаны с возрастными особенностями детей</a:t>
            </a:r>
            <a:r>
              <a:rPr lang="ru-RU" dirty="0" smtClean="0"/>
              <a:t>.</a:t>
            </a:r>
          </a:p>
          <a:p>
            <a:r>
              <a:rPr lang="ru-RU" dirty="0"/>
              <a:t>Она является эффективным вспомогательным средством для воспитателя при поддержке индивидуальности и целостного </a:t>
            </a:r>
            <a:r>
              <a:rPr lang="ru-RU" b="1" u="sng" dirty="0">
                <a:hlinkClick r:id="rId2" tooltip="Развитие ребенка"/>
              </a:rPr>
              <a:t>развития ребенка</a:t>
            </a:r>
            <a:r>
              <a:rPr lang="ru-RU" b="1" dirty="0"/>
              <a:t> </a:t>
            </a:r>
            <a:r>
              <a:rPr lang="ru-RU" dirty="0"/>
              <a:t>до школы</a:t>
            </a:r>
            <a:r>
              <a:rPr lang="ru-RU" dirty="0" smtClean="0"/>
              <a:t>.</a:t>
            </a:r>
          </a:p>
          <a:p>
            <a:r>
              <a:rPr lang="ru-RU" dirty="0"/>
              <a:t>Служит для воспитателя специальным пространством организации деятельности детей и влияет на воспитательный процесс.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19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57</TotalTime>
  <Words>707</Words>
  <Application>Microsoft Office PowerPoint</Application>
  <PresentationFormat>Экран (4:3)</PresentationFormat>
  <Paragraphs>58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NewsPrint</vt:lpstr>
      <vt:lpstr>Конструирование развивающей предметно-пространственной среды</vt:lpstr>
      <vt:lpstr>Слайд 2</vt:lpstr>
      <vt:lpstr>Сегодня</vt:lpstr>
      <vt:lpstr>Развивающая предметно-пространственная  среда </vt:lpstr>
      <vt:lpstr>конструирование </vt:lpstr>
      <vt:lpstr>Социокультурная среда  - </vt:lpstr>
      <vt:lpstr>Слайд 7</vt:lpstr>
      <vt:lpstr> Конструирование</vt:lpstr>
      <vt:lpstr>Зачем нужна развивающая предметно – пространственная  среда дошкольнику? </vt:lpstr>
      <vt:lpstr>Функция педагога </vt:lpstr>
      <vt:lpstr>Зачем нужна развивающая предметно-пространственная среда ребенку? </vt:lpstr>
      <vt:lpstr>Зачем нужна развивающая предметно-пространственная среда воспитателю? </vt:lpstr>
      <vt:lpstr>Как необходимо разделить развивающее пространство?</vt:lpstr>
      <vt:lpstr>Его  можно разделить на три сектора: </vt:lpstr>
      <vt:lpstr>Какие отличительные признаки должна иметь среда групп? </vt:lpstr>
      <vt:lpstr>ИГРА «Конструирование развивающей предметно-пространственной среды»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Конструирование развивающей предметно-пространственной среды</dc:title>
  <dc:creator>UserName</dc:creator>
  <cp:lastModifiedBy>User</cp:lastModifiedBy>
  <cp:revision>8</cp:revision>
  <dcterms:created xsi:type="dcterms:W3CDTF">2015-11-24T14:51:16Z</dcterms:created>
  <dcterms:modified xsi:type="dcterms:W3CDTF">2015-12-03T10:45:54Z</dcterms:modified>
</cp:coreProperties>
</file>